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1" r:id="rId3"/>
    <p:sldId id="265" r:id="rId4"/>
    <p:sldId id="260" r:id="rId5"/>
    <p:sldId id="283" r:id="rId6"/>
    <p:sldId id="261" r:id="rId7"/>
    <p:sldId id="262" r:id="rId8"/>
    <p:sldId id="284" r:id="rId9"/>
    <p:sldId id="285" r:id="rId10"/>
    <p:sldId id="263" r:id="rId11"/>
    <p:sldId id="264" r:id="rId12"/>
    <p:sldId id="282" r:id="rId13"/>
    <p:sldId id="266" r:id="rId14"/>
    <p:sldId id="267" r:id="rId15"/>
    <p:sldId id="268" r:id="rId16"/>
    <p:sldId id="286" r:id="rId17"/>
    <p:sldId id="269" r:id="rId18"/>
    <p:sldId id="270" r:id="rId19"/>
    <p:sldId id="27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8"/>
    <p:restoredTop sz="94694"/>
  </p:normalViewPr>
  <p:slideViewPr>
    <p:cSldViewPr snapToGrid="0" snapToObjects="1">
      <p:cViewPr varScale="1">
        <p:scale>
          <a:sx n="105" d="100"/>
          <a:sy n="105" d="100"/>
        </p:scale>
        <p:origin x="22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E644D-68C4-604F-8EDD-8716BDAADE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8421B54-FED8-F84F-942C-21321E75EF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A4F6D-0877-E34A-8A2E-C686866CE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5172A6-5720-1C45-AAC0-4B921AE9F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60475E-A146-4D45-8F15-AF7C078F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5423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7C1770-0E1A-AD48-95E8-FF1B2F091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09AB98-2804-8842-9AF4-5B244F747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FC9B8F-D624-BB47-BACE-24EE782DE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4727E4-4735-1B4D-BA43-089E42D99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BE00AF-4D82-C44A-BF2E-A9E6986DF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26370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111FFB0-3EF0-3A4E-8AF8-D97B9ADDE4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0CC15E-22F8-194E-A75E-970A2EB06E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DAD524-E15C-8242-9AFE-BC708696A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C3F358-FC73-254E-ACDF-5569124E4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B7D8F4-FB3E-9142-9F2A-0EFA2AC32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93297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A403A2-8959-B64C-886E-3AFA929B9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A7F4C6-ECC4-6145-AADE-932432C9C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711281-49DF-3645-9EA7-D91FFBEC0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8B528D-26C4-404C-A8A1-B92A904B5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1FE877-FC74-4C43-8A37-AB0F42A18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0020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0E29E-CDF5-7748-B471-802A52BF6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66D4A1-4F87-E849-A087-C5F4D2422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1B9276-0378-3946-AE7C-AD6B10F3F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E5274E-6645-684A-84C3-A1505A592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329DF7-21FB-6749-86D3-825285F8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40923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4BDD2-EDB9-D64F-9CCA-747E785A3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F9824F-5B4B-D140-9380-4261F419C5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323945-0533-8244-BEF4-8811C8FE2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5E7E4D-D830-7E48-86AA-EA219BA60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D3292D-66C6-C04A-8BAC-430E625A8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04824A-9C9F-8241-875E-B8ACBD82B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1824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154028-BF72-D84B-844F-4444FBB9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6CFEB3-6D5B-2245-85A1-0D71C2AA7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1FBB6-A1C6-0143-BF62-FEB5CAA00C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933A56A-0340-064B-A5F1-5DBA9ACCB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117E97-B8A5-584D-B4FC-553243BED1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042192-7CC8-6140-9D6E-E94141139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FC33C95-CCF0-354F-9D32-4CA01B15B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266BC24-FC01-DA49-9123-32FAE183C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61788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9A8C5F-C45A-3C4E-B403-B2DAF2D80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35DDD9-B04F-BD46-8A6A-CA69AB7E1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B86486E-6F3C-DE45-980D-6F442528B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D4CC53-03D0-3D45-9EDF-4D618CAC4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5718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480D914-05E2-E844-9545-68CCE69D1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3BB3FA-7F07-9F47-930C-AD5ED2408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43C4FB-8AD3-2E43-98FD-4660D7193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4171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CE967-A6E9-0E4D-8893-FB8F223C4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54B34D-854B-3248-8BFC-C05AD7E4A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7D5225-5439-E143-9595-244DA1D42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E2D509-D858-5640-903A-CD44A6AA9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A07E60-C66E-CC4C-8364-76DC73293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AA9299-0223-E84D-9964-366AE8E81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51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0C574-4C82-5A4E-8A1E-9DEDAFAEC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C99220-9860-9447-BF93-C0FEED2EA4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B41DAC-2B26-0049-8E0C-FB86BBFD9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368FA6-78A4-6D47-A3EE-0AC80246B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39630A-7472-0742-9A91-C9FC384F5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58DED7-220A-084C-AF87-8CBBD7165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06677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B070A49-8160-6F48-AA46-EEC2D8C56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CD34B4-C45C-4C46-B1FF-1EAF1B480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3FC72F-7A80-A74B-85BC-64B54D3A67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ADCCC-9952-6B46-8C3B-F9D21EFC1E3B}" type="datetimeFigureOut">
              <a:rPr kumimoji="1" lang="ko-KR" altLang="en-US" smtClean="0"/>
              <a:t>2020. 3. 24.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E88F7C-312D-B54A-AF8D-5625888F3F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C6ED2-CB77-884B-93D3-53D562F082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B09C8-3622-7648-B613-EA05E37690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59459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FA7444-05E3-054F-BBF5-D9AC3E6B21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dirty="0" err="1"/>
              <a:t>절주</a:t>
            </a:r>
            <a:r>
              <a:rPr kumimoji="1" lang="ko-KR" altLang="en-US" dirty="0"/>
              <a:t> 웹사이트</a:t>
            </a:r>
            <a:br>
              <a:rPr kumimoji="1" lang="en-US" altLang="ko-KR" dirty="0"/>
            </a:br>
            <a:br>
              <a:rPr kumimoji="1" lang="en-US" altLang="ko-KR" dirty="0"/>
            </a:b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FD66F0-63E7-DD48-BAA0-D8CB8B1886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kumimoji="1" lang="en-US" altLang="ko-KR" dirty="0"/>
          </a:p>
          <a:p>
            <a:endParaRPr kumimoji="1" lang="en-US" altLang="ko-KR" dirty="0"/>
          </a:p>
          <a:p>
            <a:pPr algn="r"/>
            <a:r>
              <a:rPr kumimoji="1" lang="ko-KR" altLang="en-US" dirty="0"/>
              <a:t>컴퓨터정보과 </a:t>
            </a:r>
            <a:r>
              <a:rPr kumimoji="1" lang="en-US" altLang="ko-KR" dirty="0"/>
              <a:t>2-C</a:t>
            </a:r>
          </a:p>
          <a:p>
            <a:pPr algn="r"/>
            <a:r>
              <a:rPr kumimoji="1" lang="en-US" altLang="ko-KR" dirty="0"/>
              <a:t>201844075 </a:t>
            </a:r>
            <a:r>
              <a:rPr kumimoji="1" lang="ko-KR" altLang="en-US" dirty="0"/>
              <a:t>노영단</a:t>
            </a:r>
          </a:p>
        </p:txBody>
      </p:sp>
    </p:spTree>
    <p:extLst>
      <p:ext uri="{BB962C8B-B14F-4D97-AF65-F5344CB8AC3E}">
        <p14:creationId xmlns:p14="http://schemas.microsoft.com/office/powerpoint/2010/main" val="2971648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Setting.jsp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F02BA65-8C81-1641-8320-E9AB09375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13" y="1408386"/>
            <a:ext cx="5334546" cy="52867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575B1FD-E953-5444-89B3-796F14388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5717" y="2153089"/>
            <a:ext cx="6553014" cy="357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01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Goal.jsp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5C92DE-430D-A04F-BBDD-9F30F2B8A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4448" y="756745"/>
            <a:ext cx="6103103" cy="598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092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Setting.jsp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9C172F5-2940-294D-BA1E-5F7083854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232" y="1545790"/>
            <a:ext cx="7717536" cy="482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79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Record.jsp</a:t>
            </a:r>
            <a:r>
              <a:rPr kumimoji="1" lang="en-US" altLang="ko-KR" dirty="0"/>
              <a:t> </a:t>
            </a:r>
            <a:r>
              <a:rPr kumimoji="1" lang="ko-KR" altLang="en-US" dirty="0"/>
              <a:t>수정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97F3E9E-FF93-D24F-8A62-67E83239951E}"/>
              </a:ext>
            </a:extLst>
          </p:cNvPr>
          <p:cNvGrpSpPr/>
          <p:nvPr/>
        </p:nvGrpSpPr>
        <p:grpSpPr>
          <a:xfrm>
            <a:off x="0" y="1498266"/>
            <a:ext cx="8710493" cy="4635971"/>
            <a:chOff x="0" y="1498266"/>
            <a:chExt cx="8710493" cy="4635971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9BC6899-1DA7-A948-AFDD-1A01C7F91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498266"/>
              <a:ext cx="8710493" cy="4635971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218F903-6390-414B-ADEF-C419E2A2B258}"/>
                </a:ext>
              </a:extLst>
            </p:cNvPr>
            <p:cNvSpPr/>
            <p:nvPr/>
          </p:nvSpPr>
          <p:spPr>
            <a:xfrm>
              <a:off x="3785144" y="5021132"/>
              <a:ext cx="432487" cy="21301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CDE871-78E6-FC41-A0DC-E4F7DAA42B07}"/>
              </a:ext>
            </a:extLst>
          </p:cNvPr>
          <p:cNvGrpSpPr/>
          <p:nvPr/>
        </p:nvGrpSpPr>
        <p:grpSpPr>
          <a:xfrm>
            <a:off x="5388910" y="2165823"/>
            <a:ext cx="6803090" cy="1959348"/>
            <a:chOff x="5388910" y="2165823"/>
            <a:chExt cx="6803090" cy="195934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CFF49EF-9A6F-8146-91F9-7EA195E0E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8910" y="2165823"/>
              <a:ext cx="6803090" cy="1959348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ECE38D4-97B4-024F-A677-E22293ECF6FF}"/>
                </a:ext>
              </a:extLst>
            </p:cNvPr>
            <p:cNvSpPr/>
            <p:nvPr/>
          </p:nvSpPr>
          <p:spPr>
            <a:xfrm>
              <a:off x="8483739" y="3121573"/>
              <a:ext cx="492096" cy="181786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29465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Record.jsp</a:t>
            </a:r>
            <a:r>
              <a:rPr kumimoji="1" lang="en-US" altLang="ko-KR" dirty="0"/>
              <a:t> </a:t>
            </a:r>
            <a:r>
              <a:rPr kumimoji="1" lang="ko-KR" altLang="en-US" dirty="0"/>
              <a:t>수정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9A19FF7-5D0D-5341-876D-C70FEC1BB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949" y="1470453"/>
            <a:ext cx="8608101" cy="512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940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selectedAlcohol.jsp</a:t>
            </a:r>
            <a:r>
              <a:rPr kumimoji="1" lang="en-US" altLang="ko-KR" dirty="0"/>
              <a:t> </a:t>
            </a:r>
            <a:r>
              <a:rPr kumimoji="1" lang="ko-KR" altLang="en-US" dirty="0"/>
              <a:t>수정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C569EC-4762-B64B-9FD5-7FB37219D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229" y="1363312"/>
            <a:ext cx="6849542" cy="549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01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Record.jsp</a:t>
            </a:r>
            <a:r>
              <a:rPr kumimoji="1" lang="en-US" altLang="ko-KR" dirty="0"/>
              <a:t> </a:t>
            </a:r>
            <a:r>
              <a:rPr kumimoji="1" lang="ko-KR" altLang="en-US" dirty="0"/>
              <a:t>수정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529845D7-FC31-5D42-86EB-7578767CA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811" y="1455262"/>
            <a:ext cx="8358378" cy="527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805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Reset.jsp</a:t>
            </a:r>
            <a:r>
              <a:rPr kumimoji="1" lang="en-US" altLang="ko-KR" dirty="0"/>
              <a:t>  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226C2D9-C80A-3A4E-89E6-E2032C770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171" y="1589690"/>
            <a:ext cx="7007658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90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Delete.jsp</a:t>
            </a:r>
            <a:r>
              <a:rPr kumimoji="1" lang="en-US" altLang="ko-KR" dirty="0"/>
              <a:t>  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7502EB-4C18-AE48-A3D2-FCB9FF4C8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911" y="1504204"/>
            <a:ext cx="7900177" cy="498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860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AB5AE1-600B-5F47-881C-7AD2F8879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60972"/>
          </a:xfrm>
        </p:spPr>
        <p:txBody>
          <a:bodyPr/>
          <a:lstStyle/>
          <a:p>
            <a:pPr algn="ctr"/>
            <a:r>
              <a:rPr kumimoji="1" lang="ko-KR" altLang="en-US" dirty="0"/>
              <a:t>감사합니다</a:t>
            </a:r>
            <a:r>
              <a:rPr kumimoji="1" lang="en-US" altLang="ko-KR" dirty="0"/>
              <a:t>!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035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FE38C-1467-A14A-8919-B252E0826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이번주에 한 것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BFC181-F01E-FE4F-8B83-FA3B71E7D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ko-KR" dirty="0"/>
          </a:p>
          <a:p>
            <a:r>
              <a:rPr kumimoji="1" lang="ko-KR" altLang="en-US" dirty="0"/>
              <a:t>로그인</a:t>
            </a:r>
            <a:r>
              <a:rPr kumimoji="1" lang="en-US" altLang="ko-KR" dirty="0"/>
              <a:t>,</a:t>
            </a:r>
            <a:r>
              <a:rPr kumimoji="1" lang="ko-KR" altLang="en-US" dirty="0"/>
              <a:t> 로그아웃 기능 만들기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목표량 설정하는 페이지 만들기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한 날짜에 여러가지 종류의 술에 대한 기록을 할 수 있는것과 기록에 대한 수정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삭제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초기화를 할 수 있는 기능 만들기</a:t>
            </a:r>
          </a:p>
        </p:txBody>
      </p:sp>
    </p:spTree>
    <p:extLst>
      <p:ext uri="{BB962C8B-B14F-4D97-AF65-F5344CB8AC3E}">
        <p14:creationId xmlns:p14="http://schemas.microsoft.com/office/powerpoint/2010/main" val="4263461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흐름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4AE75EF-F646-4D4C-8312-F4A37153B5C1}"/>
              </a:ext>
            </a:extLst>
          </p:cNvPr>
          <p:cNvGrpSpPr/>
          <p:nvPr/>
        </p:nvGrpSpPr>
        <p:grpSpPr>
          <a:xfrm>
            <a:off x="2754011" y="1059084"/>
            <a:ext cx="6683978" cy="1886637"/>
            <a:chOff x="444062" y="2488857"/>
            <a:chExt cx="6683978" cy="1886637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AB233DF-AF5A-DA4B-A3B3-7DB128C71D32}"/>
                </a:ext>
              </a:extLst>
            </p:cNvPr>
            <p:cNvSpPr/>
            <p:nvPr/>
          </p:nvSpPr>
          <p:spPr>
            <a:xfrm>
              <a:off x="2617077" y="3099238"/>
              <a:ext cx="1471448" cy="6595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Login.jsp</a:t>
              </a:r>
              <a:endParaRPr kumimoji="1" lang="ko-KR" altLang="en-US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BA7329C-BB4D-9246-87AB-8EDBA18DA65E}"/>
                </a:ext>
              </a:extLst>
            </p:cNvPr>
            <p:cNvSpPr/>
            <p:nvPr/>
          </p:nvSpPr>
          <p:spPr>
            <a:xfrm>
              <a:off x="4790092" y="3099238"/>
              <a:ext cx="1952296" cy="6595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LoginCheck.jsp</a:t>
              </a:r>
              <a:endParaRPr kumimoji="1" lang="ko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0579324-9254-DF42-9992-4C74BCB9B082}"/>
                </a:ext>
              </a:extLst>
            </p:cNvPr>
            <p:cNvSpPr/>
            <p:nvPr/>
          </p:nvSpPr>
          <p:spPr>
            <a:xfrm>
              <a:off x="444062" y="3099238"/>
              <a:ext cx="1471448" cy="6595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Main.jsp</a:t>
              </a:r>
              <a:endParaRPr kumimoji="1" lang="ko-KR" altLang="en-US" dirty="0"/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EF0658BE-C148-AD4F-AB97-9B02565F4E9B}"/>
                </a:ext>
              </a:extLst>
            </p:cNvPr>
            <p:cNvCxnSpPr>
              <a:stCxn id="6" idx="3"/>
              <a:endCxn id="4" idx="1"/>
            </p:cNvCxnSpPr>
            <p:nvPr/>
          </p:nvCxnSpPr>
          <p:spPr>
            <a:xfrm>
              <a:off x="1915510" y="3429000"/>
              <a:ext cx="7015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8F0D13D2-E7C1-D042-8826-0A907101EC7E}"/>
                </a:ext>
              </a:extLst>
            </p:cNvPr>
            <p:cNvCxnSpPr>
              <a:stCxn id="4" idx="3"/>
              <a:endCxn id="5" idx="1"/>
            </p:cNvCxnSpPr>
            <p:nvPr/>
          </p:nvCxnSpPr>
          <p:spPr>
            <a:xfrm>
              <a:off x="4088525" y="3429000"/>
              <a:ext cx="7015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꺾인 연결선[E] 11">
              <a:extLst>
                <a:ext uri="{FF2B5EF4-FFF2-40B4-BE49-F238E27FC236}">
                  <a16:creationId xmlns:a16="http://schemas.microsoft.com/office/drawing/2014/main" id="{A89E727F-BDC5-5D42-8FA8-60BE77645AF8}"/>
                </a:ext>
              </a:extLst>
            </p:cNvPr>
            <p:cNvCxnSpPr>
              <a:stCxn id="5" idx="0"/>
              <a:endCxn id="4" idx="0"/>
            </p:cNvCxnSpPr>
            <p:nvPr/>
          </p:nvCxnSpPr>
          <p:spPr>
            <a:xfrm rot="16200000" flipV="1">
              <a:off x="4559521" y="1892518"/>
              <a:ext cx="12700" cy="2413439"/>
            </a:xfrm>
            <a:prstGeom prst="bent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꺾인 연결선[E] 13">
              <a:extLst>
                <a:ext uri="{FF2B5EF4-FFF2-40B4-BE49-F238E27FC236}">
                  <a16:creationId xmlns:a16="http://schemas.microsoft.com/office/drawing/2014/main" id="{169467CD-281D-5F45-BE36-5E2A012A25AF}"/>
                </a:ext>
              </a:extLst>
            </p:cNvPr>
            <p:cNvCxnSpPr>
              <a:stCxn id="5" idx="2"/>
              <a:endCxn id="6" idx="2"/>
            </p:cNvCxnSpPr>
            <p:nvPr/>
          </p:nvCxnSpPr>
          <p:spPr>
            <a:xfrm rot="5400000">
              <a:off x="3473013" y="1465535"/>
              <a:ext cx="12700" cy="4586454"/>
            </a:xfrm>
            <a:prstGeom prst="bent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D46992-26B4-824F-81AC-C3C27E7470B0}"/>
                </a:ext>
              </a:extLst>
            </p:cNvPr>
            <p:cNvSpPr txBox="1"/>
            <p:nvPr/>
          </p:nvSpPr>
          <p:spPr>
            <a:xfrm>
              <a:off x="2533897" y="2488857"/>
              <a:ext cx="45941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ID, Password</a:t>
              </a:r>
              <a:r>
                <a:rPr kumimoji="1" lang="ko-KR" altLang="en-US" dirty="0" err="1"/>
                <a:t>를</a:t>
              </a:r>
              <a:r>
                <a:rPr kumimoji="1" lang="ko-KR" altLang="en-US" dirty="0"/>
                <a:t> 정확히 입력하지 못했을 때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D20B67-7837-CB43-97EF-86888E462AFB}"/>
                </a:ext>
              </a:extLst>
            </p:cNvPr>
            <p:cNvSpPr txBox="1"/>
            <p:nvPr/>
          </p:nvSpPr>
          <p:spPr>
            <a:xfrm>
              <a:off x="1483731" y="4006162"/>
              <a:ext cx="381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ID, Password</a:t>
              </a:r>
              <a:r>
                <a:rPr kumimoji="1" lang="ko-KR" altLang="en-US" dirty="0" err="1"/>
                <a:t>를</a:t>
              </a:r>
              <a:r>
                <a:rPr kumimoji="1" lang="ko-KR" altLang="en-US" dirty="0"/>
                <a:t> 정확히 입력했을 때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F602A7CC-6DEA-294B-9A4D-42C4A21DE674}"/>
              </a:ext>
            </a:extLst>
          </p:cNvPr>
          <p:cNvGrpSpPr/>
          <p:nvPr/>
        </p:nvGrpSpPr>
        <p:grpSpPr>
          <a:xfrm>
            <a:off x="3150230" y="3595427"/>
            <a:ext cx="5278164" cy="676913"/>
            <a:chOff x="2065514" y="3423589"/>
            <a:chExt cx="5278164" cy="676913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253473C-03A2-5941-9790-4ED838E011A6}"/>
                </a:ext>
              </a:extLst>
            </p:cNvPr>
            <p:cNvSpPr/>
            <p:nvPr/>
          </p:nvSpPr>
          <p:spPr>
            <a:xfrm>
              <a:off x="2065514" y="3429000"/>
              <a:ext cx="1471448" cy="6595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Main.jsp</a:t>
              </a:r>
              <a:endParaRPr kumimoji="1"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117AC5D-9FBC-B64A-9263-2AEFBC9202AE}"/>
                </a:ext>
              </a:extLst>
            </p:cNvPr>
            <p:cNvSpPr/>
            <p:nvPr/>
          </p:nvSpPr>
          <p:spPr>
            <a:xfrm>
              <a:off x="5872230" y="3440978"/>
              <a:ext cx="1471448" cy="6595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Diary.jsp</a:t>
              </a:r>
              <a:endParaRPr kumimoji="1" lang="ko-KR" altLang="en-US" dirty="0"/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559A4549-1EBA-7F46-BD70-472925971811}"/>
                </a:ext>
              </a:extLst>
            </p:cNvPr>
            <p:cNvCxnSpPr>
              <a:stCxn id="19" idx="3"/>
              <a:endCxn id="20" idx="1"/>
            </p:cNvCxnSpPr>
            <p:nvPr/>
          </p:nvCxnSpPr>
          <p:spPr>
            <a:xfrm>
              <a:off x="3536962" y="3758762"/>
              <a:ext cx="2335268" cy="119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6BC46-9A41-F04E-B521-8E6D820C2F79}"/>
                </a:ext>
              </a:extLst>
            </p:cNvPr>
            <p:cNvSpPr txBox="1"/>
            <p:nvPr/>
          </p:nvSpPr>
          <p:spPr>
            <a:xfrm>
              <a:off x="3648056" y="3423589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/>
                <a:t>로그인 되어있을 때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AE8038C-FDCE-634B-9464-E05F6791A57C}"/>
              </a:ext>
            </a:extLst>
          </p:cNvPr>
          <p:cNvGrpSpPr/>
          <p:nvPr/>
        </p:nvGrpSpPr>
        <p:grpSpPr>
          <a:xfrm>
            <a:off x="3112658" y="4719757"/>
            <a:ext cx="5353308" cy="1648864"/>
            <a:chOff x="2065514" y="4783140"/>
            <a:chExt cx="5353308" cy="164886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8C931DE-03AA-794C-BB4D-28A13E7DD99E}"/>
                </a:ext>
              </a:extLst>
            </p:cNvPr>
            <p:cNvSpPr/>
            <p:nvPr/>
          </p:nvSpPr>
          <p:spPr>
            <a:xfrm>
              <a:off x="2065514" y="5258052"/>
              <a:ext cx="1471448" cy="6595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Record.jsp</a:t>
              </a:r>
              <a:endParaRPr kumimoji="1" lang="ko-KR" altLang="en-US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78C420D-DDDD-A745-8B15-8C69AC8880D3}"/>
                </a:ext>
              </a:extLst>
            </p:cNvPr>
            <p:cNvSpPr/>
            <p:nvPr/>
          </p:nvSpPr>
          <p:spPr>
            <a:xfrm>
              <a:off x="5947374" y="4817353"/>
              <a:ext cx="1471448" cy="6595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Delete.jsp</a:t>
              </a:r>
              <a:endParaRPr kumimoji="1"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2A24348-34C2-F040-941E-F861D73C6BF0}"/>
                </a:ext>
              </a:extLst>
            </p:cNvPr>
            <p:cNvSpPr/>
            <p:nvPr/>
          </p:nvSpPr>
          <p:spPr>
            <a:xfrm>
              <a:off x="5947374" y="5717761"/>
              <a:ext cx="1471448" cy="6595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Reset.jsp</a:t>
              </a:r>
              <a:endParaRPr kumimoji="1" lang="ko-KR" altLang="en-US" dirty="0"/>
            </a:p>
          </p:txBody>
        </p:sp>
        <p:cxnSp>
          <p:nvCxnSpPr>
            <p:cNvPr id="7" name="꺾인 연결선[E] 6">
              <a:extLst>
                <a:ext uri="{FF2B5EF4-FFF2-40B4-BE49-F238E27FC236}">
                  <a16:creationId xmlns:a16="http://schemas.microsoft.com/office/drawing/2014/main" id="{70F13C90-A943-FE48-9DAB-2855B7A124D9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 flipV="1">
              <a:off x="3536962" y="5147115"/>
              <a:ext cx="2410412" cy="440699"/>
            </a:xfrm>
            <a:prstGeom prst="bentConnector3">
              <a:avLst>
                <a:gd name="adj1" fmla="val 15553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꺾인 연결선[E] 12">
              <a:extLst>
                <a:ext uri="{FF2B5EF4-FFF2-40B4-BE49-F238E27FC236}">
                  <a16:creationId xmlns:a16="http://schemas.microsoft.com/office/drawing/2014/main" id="{FFBE14B7-2B5D-DF4B-B436-47B30A9B8720}"/>
                </a:ext>
              </a:extLst>
            </p:cNvPr>
            <p:cNvCxnSpPr>
              <a:stCxn id="18" idx="3"/>
              <a:endCxn id="23" idx="1"/>
            </p:cNvCxnSpPr>
            <p:nvPr/>
          </p:nvCxnSpPr>
          <p:spPr>
            <a:xfrm>
              <a:off x="3536962" y="5587814"/>
              <a:ext cx="2410412" cy="459709"/>
            </a:xfrm>
            <a:prstGeom prst="bentConnector3">
              <a:avLst>
                <a:gd name="adj1" fmla="val 15553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80EC35D-1704-594E-893A-0A29093354E9}"/>
                </a:ext>
              </a:extLst>
            </p:cNvPr>
            <p:cNvSpPr txBox="1"/>
            <p:nvPr/>
          </p:nvSpPr>
          <p:spPr>
            <a:xfrm>
              <a:off x="3476437" y="4783140"/>
              <a:ext cx="2531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‘</a:t>
              </a:r>
              <a:r>
                <a:rPr kumimoji="1" lang="ko-KR" altLang="en-US" dirty="0"/>
                <a:t>삭제</a:t>
              </a:r>
              <a:r>
                <a:rPr kumimoji="1" lang="en-US" altLang="ko-KR" dirty="0"/>
                <a:t>’</a:t>
              </a:r>
              <a:r>
                <a:rPr kumimoji="1" lang="ko-KR" altLang="en-US" dirty="0"/>
                <a:t>버튼을 눌렀을 때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87946AD-64C5-384C-A876-C0717FAF10B9}"/>
                </a:ext>
              </a:extLst>
            </p:cNvPr>
            <p:cNvSpPr txBox="1"/>
            <p:nvPr/>
          </p:nvSpPr>
          <p:spPr>
            <a:xfrm>
              <a:off x="3306815" y="6062672"/>
              <a:ext cx="2762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‘</a:t>
              </a:r>
              <a:r>
                <a:rPr kumimoji="1" lang="ko-KR" altLang="en-US" dirty="0"/>
                <a:t>초기화</a:t>
              </a:r>
              <a:r>
                <a:rPr kumimoji="1" lang="en-US" altLang="ko-KR" dirty="0"/>
                <a:t>’</a:t>
              </a:r>
              <a:r>
                <a:rPr kumimoji="1" lang="ko-KR" altLang="en-US" dirty="0"/>
                <a:t>버튼을 눌렀을 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9666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Main.jsp</a:t>
            </a:r>
            <a:r>
              <a:rPr kumimoji="1" lang="en-US" altLang="ko-KR" dirty="0"/>
              <a:t> </a:t>
            </a:r>
            <a:r>
              <a:rPr kumimoji="1" lang="ko-KR" altLang="en-US" dirty="0"/>
              <a:t>수정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E3FDDBA-CEED-1A4C-A457-22E1939CF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850" y="1461186"/>
            <a:ext cx="6946299" cy="111438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FE36A88-E4CF-1D4F-8CA1-9466CA7AE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99" y="2285314"/>
            <a:ext cx="11963400" cy="31115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F3DE188-967D-8A45-9495-4AA62ED88F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899" y="5692990"/>
            <a:ext cx="104902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88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Main.jsp</a:t>
            </a:r>
            <a:r>
              <a:rPr kumimoji="1" lang="en-US" altLang="ko-KR" dirty="0"/>
              <a:t> </a:t>
            </a:r>
            <a:r>
              <a:rPr kumimoji="1" lang="ko-KR" altLang="en-US" dirty="0"/>
              <a:t>수정</a:t>
            </a:r>
          </a:p>
        </p:txBody>
      </p:sp>
      <p:pic>
        <p:nvPicPr>
          <p:cNvPr id="7" name="그림 6" descr="표지판, 중지, 실외, 앉아있는이(가) 표시된 사진&#10;&#10;자동 생성된 설명">
            <a:extLst>
              <a:ext uri="{FF2B5EF4-FFF2-40B4-BE49-F238E27FC236}">
                <a16:creationId xmlns:a16="http://schemas.microsoft.com/office/drawing/2014/main" id="{13716D2E-1E3C-1B4F-A2E1-6495C6238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4163"/>
            <a:ext cx="12192000" cy="38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40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Login.jsp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1FA2A79-A350-B548-8EAF-295A24E08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224" y="1942206"/>
            <a:ext cx="10131552" cy="386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548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LoginCheck.jsp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Logout.jsp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A19433-EB5C-BE42-AC64-795E54837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33" y="1470454"/>
            <a:ext cx="6040479" cy="502242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8628957-B9C3-2F4F-9899-9EBA42B36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766" y="1511096"/>
            <a:ext cx="6842234" cy="268019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15220B0-38AF-734E-ADF0-5E634F532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5709" y="5919385"/>
            <a:ext cx="7376291" cy="93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2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LoginCheck.jsp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Logout.jsp</a:t>
            </a:r>
            <a:r>
              <a:rPr kumimoji="1" lang="en-US" altLang="ko-KR" dirty="0"/>
              <a:t> </a:t>
            </a:r>
            <a:endParaRPr kumimoji="1" lang="ko-KR" altLang="en-US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44AC0A7D-8909-504E-B1FF-A01D8B607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503" y="1561090"/>
            <a:ext cx="8206994" cy="454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74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18D2D-5FA9-DB4D-A8D3-0E684290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LoginCheck.jsp, Logout.jsp </a:t>
            </a:r>
            <a:endParaRPr kumimoji="1" lang="ko-KR" altLang="en-US" dirty="0"/>
          </a:p>
        </p:txBody>
      </p:sp>
      <p:pic>
        <p:nvPicPr>
          <p:cNvPr id="4" name="그림 3" descr="스크린샷, 중지, 표지판, 앉아있는이(가) 표시된 사진&#10;&#10;자동 생성된 설명">
            <a:extLst>
              <a:ext uri="{FF2B5EF4-FFF2-40B4-BE49-F238E27FC236}">
                <a16:creationId xmlns:a16="http://schemas.microsoft.com/office/drawing/2014/main" id="{A297F215-406A-9845-A8BE-5BB9AB5ED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5890"/>
            <a:ext cx="12192000" cy="519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389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162</Words>
  <Application>Microsoft Macintosh PowerPoint</Application>
  <PresentationFormat>와이드스크린</PresentationFormat>
  <Paragraphs>42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절주 웹사이트  </vt:lpstr>
      <vt:lpstr>이번주에 한 것</vt:lpstr>
      <vt:lpstr>흐름</vt:lpstr>
      <vt:lpstr>Main.jsp 수정</vt:lpstr>
      <vt:lpstr>Main.jsp 수정</vt:lpstr>
      <vt:lpstr>Login.jsp</vt:lpstr>
      <vt:lpstr>LoginCheck.jsp, Logout.jsp </vt:lpstr>
      <vt:lpstr>LoginCheck.jsp, Logout.jsp </vt:lpstr>
      <vt:lpstr>LoginCheck.jsp, Logout.jsp </vt:lpstr>
      <vt:lpstr>Setting.jsp </vt:lpstr>
      <vt:lpstr>Goal.jsp </vt:lpstr>
      <vt:lpstr>Setting.jsp </vt:lpstr>
      <vt:lpstr>Record.jsp 수정 </vt:lpstr>
      <vt:lpstr>Record.jsp 수정 </vt:lpstr>
      <vt:lpstr>selectedAlcohol.jsp 수정 </vt:lpstr>
      <vt:lpstr>Record.jsp 수정 </vt:lpstr>
      <vt:lpstr>Reset.jsp  </vt:lpstr>
      <vt:lpstr>Delete.jsp  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노영단</dc:creator>
  <cp:lastModifiedBy>노영단</cp:lastModifiedBy>
  <cp:revision>72</cp:revision>
  <dcterms:created xsi:type="dcterms:W3CDTF">2019-11-12T14:26:05Z</dcterms:created>
  <dcterms:modified xsi:type="dcterms:W3CDTF">2020-03-24T04:26:20Z</dcterms:modified>
</cp:coreProperties>
</file>

<file path=docProps/thumbnail.jpeg>
</file>